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309" r:id="rId5"/>
    <p:sldId id="303" r:id="rId6"/>
    <p:sldId id="308" r:id="rId7"/>
    <p:sldId id="273" r:id="rId8"/>
    <p:sldId id="310" r:id="rId9"/>
    <p:sldId id="292" r:id="rId10"/>
    <p:sldId id="274" r:id="rId11"/>
    <p:sldId id="293" r:id="rId12"/>
    <p:sldId id="294" r:id="rId13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Footlight MT Light" panose="0204060206030A020304" pitchFamily="18" charset="77"/>
      <p:regular r:id="rId18"/>
    </p:embeddedFont>
    <p:embeddedFont>
      <p:font typeface="Nickainley Normal" pitchFamily="2" charset="77"/>
      <p:regular r:id="rId19"/>
    </p:embeddedFont>
    <p:embeddedFont>
      <p:font typeface="Open Sans Condensed Condensed Light" pitchFamily="2" charset="0"/>
      <p:regular r:id="rId20"/>
      <p:bold r:id="rId21"/>
      <p:italic r:id="rId22"/>
      <p:boldItalic r:id="rId23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49C9F0-8F5F-024E-B614-3E74D7242CD4}" v="9" dt="2022-09-26T12:34:45.4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29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35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5249C9F0-8F5F-024E-B614-3E74D7242CD4}"/>
    <pc:docChg chg="custSel modSld">
      <pc:chgData name="UNB - AMa - Wanessa Cristina Reis Ribeiro" userId="cfec2968-652d-4b1c-88d7-e41096db917c" providerId="ADAL" clId="{5249C9F0-8F5F-024E-B614-3E74D7242CD4}" dt="2022-09-26T12:34:45.416" v="1"/>
      <pc:docMkLst>
        <pc:docMk/>
      </pc:docMkLst>
      <pc:sldChg chg="addSp delSp modSp mod">
        <pc:chgData name="UNB - AMa - Wanessa Cristina Reis Ribeiro" userId="cfec2968-652d-4b1c-88d7-e41096db917c" providerId="ADAL" clId="{5249C9F0-8F5F-024E-B614-3E74D7242CD4}" dt="2022-09-26T12:34:45.416" v="1"/>
        <pc:sldMkLst>
          <pc:docMk/>
          <pc:sldMk cId="3386527472" sldId="293"/>
        </pc:sldMkLst>
        <pc:spChg chg="add mod">
          <ac:chgData name="UNB - AMa - Wanessa Cristina Reis Ribeiro" userId="cfec2968-652d-4b1c-88d7-e41096db917c" providerId="ADAL" clId="{5249C9F0-8F5F-024E-B614-3E74D7242CD4}" dt="2022-09-26T12:34:45.416" v="1"/>
          <ac:spMkLst>
            <pc:docMk/>
            <pc:sldMk cId="3386527472" sldId="293"/>
            <ac:spMk id="2" creationId="{1E1F0728-3007-4CE4-0368-F2C1D3B0D6C9}"/>
          </ac:spMkLst>
        </pc:spChg>
        <pc:spChg chg="del">
          <ac:chgData name="UNB - AMa - Wanessa Cristina Reis Ribeiro" userId="cfec2968-652d-4b1c-88d7-e41096db917c" providerId="ADAL" clId="{5249C9F0-8F5F-024E-B614-3E74D7242CD4}" dt="2022-09-26T12:34:45.103" v="0" actId="478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3" name="Imagem 2" descr="Uma imagem contendo Logotipo&#10;&#10;Descrição gerada automaticamente">
            <a:extLst>
              <a:ext uri="{FF2B5EF4-FFF2-40B4-BE49-F238E27FC236}">
                <a16:creationId xmlns:a16="http://schemas.microsoft.com/office/drawing/2014/main" id="{81135EC4-2048-2180-020C-19E015092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325" y="80724"/>
            <a:ext cx="7586663" cy="6641144"/>
          </a:xfrm>
          <a:prstGeom prst="rect">
            <a:avLst/>
          </a:prstGeom>
        </p:spPr>
      </p:pic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8BD8B2D1-8850-40D5-929B-5B1EC8A623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75" y="4848224"/>
            <a:ext cx="1803400" cy="130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663677"/>
            <a:ext cx="6675119" cy="623066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716775" y="2371700"/>
            <a:ext cx="5070500" cy="369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Busca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versículos bíblicos 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tienen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promesas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emociones positivas que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necesitas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. Busca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promesas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otras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versiones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Biblia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escribe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esas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promesas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tarjetas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ponlas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lugares estratégicos, donde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puedas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leerlas</a:t>
            </a:r>
            <a:r>
              <a:rPr lang="pt-BR" sz="2000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a menudo.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4307" y="-58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991012" y="3013563"/>
            <a:ext cx="4285896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buNone/>
            </a:pP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ayuda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de Dios, podemos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elegir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sustituir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emociones negativas por </a:t>
            </a:r>
            <a:r>
              <a:rPr lang="pt-BR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otras</a:t>
            </a:r>
            <a:r>
              <a:rPr lang="pt-BR" sz="200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positivas.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1E1F0728-3007-4CE4-0368-F2C1D3B0D6C9}"/>
              </a:ext>
            </a:extLst>
          </p:cNvPr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Principio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del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éxito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535540" y="1114276"/>
            <a:ext cx="5145681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“Querido Padre Celestial,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 tu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felicidad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 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Gracias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porque te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interesa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mi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felicidad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quieres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viva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tu presencia, donde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plenitud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alegría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Ayúdame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vivir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este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conocimiento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desterrar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pensamientos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negativos que a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veces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me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atormentan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Señor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, que nada me robe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alegría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paz.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Hoy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elijo confiar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ti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aceptar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felicidad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me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ofreces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</a:t>
            </a:r>
            <a:r>
              <a:rPr lang="pt-BR" sz="18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Amén</a:t>
            </a:r>
            <a:r>
              <a:rPr lang="pt-BR" sz="18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”. </a:t>
            </a: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9AC2569F-6AFA-D0FF-21F2-88652D1F8C6B}"/>
              </a:ext>
            </a:extLst>
          </p:cNvPr>
          <p:cNvSpPr txBox="1"/>
          <p:nvPr/>
        </p:nvSpPr>
        <p:spPr>
          <a:xfrm>
            <a:off x="2088036" y="2635631"/>
            <a:ext cx="25264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oración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hoy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96862" y="761432"/>
            <a:ext cx="48649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6</a:t>
            </a:r>
            <a:endParaRPr lang="en-US" sz="35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775" y="1404864"/>
            <a:ext cx="1246726" cy="1703274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4836596" y="3543880"/>
            <a:ext cx="3190875" cy="3197939"/>
          </a:xfrm>
          <a:prstGeom prst="rect">
            <a:avLst/>
          </a:prstGeom>
        </p:spPr>
      </p:pic>
      <p:pic>
        <p:nvPicPr>
          <p:cNvPr id="4" name="Imagem 3" descr="Mulher com blusa branca&#10;&#10;Descrição gerada automaticamente com confiança média">
            <a:extLst>
              <a:ext uri="{FF2B5EF4-FFF2-40B4-BE49-F238E27FC236}">
                <a16:creationId xmlns:a16="http://schemas.microsoft.com/office/drawing/2014/main" id="{B83F92C9-8127-0638-5954-98930A7E10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688" y="1246034"/>
            <a:ext cx="4428793" cy="5624295"/>
          </a:xfrm>
          <a:prstGeom prst="rect">
            <a:avLst/>
          </a:prstGeom>
        </p:spPr>
      </p:pic>
      <p:sp>
        <p:nvSpPr>
          <p:cNvPr id="3" name="TextBox 33">
            <a:extLst>
              <a:ext uri="{FF2B5EF4-FFF2-40B4-BE49-F238E27FC236}">
                <a16:creationId xmlns:a16="http://schemas.microsoft.com/office/drawing/2014/main" id="{BFB862EA-589D-AEF5-F518-027F3DF73872}"/>
              </a:ext>
            </a:extLst>
          </p:cNvPr>
          <p:cNvSpPr txBox="1"/>
          <p:nvPr/>
        </p:nvSpPr>
        <p:spPr>
          <a:xfrm>
            <a:off x="1235055" y="4325827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6" name="TextBox 33">
            <a:extLst>
              <a:ext uri="{FF2B5EF4-FFF2-40B4-BE49-F238E27FC236}">
                <a16:creationId xmlns:a16="http://schemas.microsoft.com/office/drawing/2014/main" id="{2B791C54-1305-FF28-AE85-24F78766D11C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7" name="TextBox 33">
            <a:extLst>
              <a:ext uri="{FF2B5EF4-FFF2-40B4-BE49-F238E27FC236}">
                <a16:creationId xmlns:a16="http://schemas.microsoft.com/office/drawing/2014/main" id="{4583C0F9-0439-FA08-FA62-6A6CE5B88AB9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feliz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90781" y="2573423"/>
            <a:ext cx="756949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2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“Me mostrarás </a:t>
            </a:r>
            <a:r>
              <a:rPr lang="pt-BR" sz="32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</a:t>
            </a:r>
            <a:r>
              <a:rPr lang="pt-BR" sz="32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senda de </a:t>
            </a:r>
            <a:r>
              <a:rPr lang="pt-BR" sz="32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la</a:t>
            </a:r>
            <a:r>
              <a:rPr lang="pt-BR" sz="32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vida; </a:t>
            </a:r>
            <a:r>
              <a:rPr lang="pt-BR" sz="32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en</a:t>
            </a:r>
            <a:r>
              <a:rPr lang="pt-BR" sz="32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tu presencia </a:t>
            </a:r>
            <a:r>
              <a:rPr lang="pt-BR" sz="32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hay</a:t>
            </a:r>
            <a:r>
              <a:rPr lang="pt-BR" sz="32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</a:t>
            </a:r>
            <a:r>
              <a:rPr lang="pt-BR" sz="32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plenitud</a:t>
            </a:r>
            <a:r>
              <a:rPr lang="pt-BR" sz="32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de gozo, delicias a tu </a:t>
            </a:r>
            <a:r>
              <a:rPr lang="pt-BR" sz="32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diestra</a:t>
            </a:r>
            <a:r>
              <a:rPr lang="pt-BR" sz="32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 para </a:t>
            </a:r>
            <a:r>
              <a:rPr lang="pt-BR" sz="32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siempre</a:t>
            </a:r>
            <a:r>
              <a:rPr lang="pt-BR" sz="3200" dirty="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.” </a:t>
            </a:r>
          </a:p>
          <a:p>
            <a:endParaRPr lang="pt-BR" sz="3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  <a:p>
            <a:r>
              <a:rPr lang="pt-BR" sz="25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Sal 16:11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5087242" y="1412242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Hay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muchas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cosas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vida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pueden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quitarnos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felicidad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robarnos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alegría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 La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buena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noticia es que podemos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elegir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si permitimos o no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esto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nos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ocurra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Tenemos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opción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ser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felices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de encontrar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paz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alegría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conocimiento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y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confianza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Dios. 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705029" y="4365523"/>
            <a:ext cx="2486971" cy="249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39057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F3E57-2167-8CA2-BBA6-083B3ED09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66" y="2139069"/>
            <a:ext cx="4957882" cy="140488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210118D-0060-9AF0-9BCB-259DF4C91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66" y="3746643"/>
            <a:ext cx="4957882" cy="140488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B84A4EF5-A5F0-A874-699F-B1DDDC28D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0698" y="2139069"/>
            <a:ext cx="4957882" cy="140488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B2CBAFED-F51C-E33B-F9CF-2FD9CD55D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0698" y="3746643"/>
            <a:ext cx="4957882" cy="140488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pic>
        <p:nvPicPr>
          <p:cNvPr id="2" name="Imagem 1" descr="Mulher com blusa branca&#10;&#10;Descrição gerada automaticamente com confiança média">
            <a:extLst>
              <a:ext uri="{FF2B5EF4-FFF2-40B4-BE49-F238E27FC236}">
                <a16:creationId xmlns:a16="http://schemas.microsoft.com/office/drawing/2014/main" id="{B7B0A733-0688-FFA9-ABDA-33D189EE54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757" y="1174201"/>
            <a:ext cx="4428793" cy="56242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F39D19F-40DC-B76B-0ED1-36596459F188}"/>
              </a:ext>
            </a:extLst>
          </p:cNvPr>
          <p:cNvSpPr txBox="1"/>
          <p:nvPr/>
        </p:nvSpPr>
        <p:spPr>
          <a:xfrm>
            <a:off x="740040" y="2570167"/>
            <a:ext cx="4299290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Dios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entiende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nuestros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sentimientos</a:t>
            </a:r>
            <a:r>
              <a:rPr lang="pt-BR" sz="2000" dirty="0">
                <a:solidFill>
                  <a:srgbClr val="4E2783"/>
                </a:solidFill>
                <a:effectLst/>
              </a:rPr>
              <a:t> </a:t>
            </a:r>
          </a:p>
          <a:p>
            <a:pPr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  <a:effectLst/>
            </a:endParaRPr>
          </a:p>
          <a:p>
            <a:pPr>
              <a:lnSpc>
                <a:spcPct val="150000"/>
              </a:lnSpc>
            </a:pPr>
            <a:endParaRPr lang="pt-BR" sz="2000" dirty="0">
              <a:solidFill>
                <a:srgbClr val="4E2783"/>
              </a:solidFill>
            </a:endParaRP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Dios transforma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nuestras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emociones negativas</a:t>
            </a: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4A0CED8-6B0B-F3E3-C35B-842D04208A75}"/>
              </a:ext>
            </a:extLst>
          </p:cNvPr>
          <p:cNvSpPr txBox="1"/>
          <p:nvPr/>
        </p:nvSpPr>
        <p:spPr>
          <a:xfrm>
            <a:off x="7874176" y="2468823"/>
            <a:ext cx="3659684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Dios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suple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nuestras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necesidades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emocionales</a:t>
            </a:r>
            <a:endParaRPr lang="pt-BR" sz="2000" dirty="0">
              <a:solidFill>
                <a:srgbClr val="4E2783"/>
              </a:solidFill>
              <a:effectLst/>
            </a:endParaRP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 </a:t>
            </a: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ffectLst/>
              </a:rPr>
              <a:t>Los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sentimientos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siguen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acciones</a:t>
            </a:r>
            <a:r>
              <a:rPr lang="pt-BR" sz="2000" dirty="0">
                <a:solidFill>
                  <a:srgbClr val="4E2783"/>
                </a:solidFill>
                <a:effectLst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7754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127990" y="1623395"/>
            <a:ext cx="6082760" cy="408543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1693978" y="0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5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6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40C30B3-CAA7-DC75-6972-1033F3159E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1083893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85AF1B-1F5E-BEE1-C1D9-2FC1634CD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1979928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7DF7D3C-A43F-FBE6-DF2B-F4CE70994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2917224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BE5F77D-B7FC-71BA-3EE5-941AAD87E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3832368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AD79027-2965-242A-33C2-C68AAF249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4763935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9831C573-DE52-F20F-07C9-8DA0EFD72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113" y="5687793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D5A0F2E9-4427-C9F5-336F-061DD0C8104D}"/>
              </a:ext>
            </a:extLst>
          </p:cNvPr>
          <p:cNvSpPr txBox="1"/>
          <p:nvPr/>
        </p:nvSpPr>
        <p:spPr>
          <a:xfrm>
            <a:off x="5807029" y="807398"/>
            <a:ext cx="4858861" cy="546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ffectLst/>
              </a:rPr>
              <a:t>Andar por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naturaleza</a:t>
            </a:r>
            <a:endParaRPr lang="pt-BR" sz="2000" dirty="0">
              <a:solidFill>
                <a:srgbClr val="4E2783"/>
              </a:solidFill>
              <a:effectLst/>
            </a:endParaRP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ffectLst/>
              </a:rPr>
              <a:t>Cantar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Ayudar</a:t>
            </a:r>
            <a:r>
              <a:rPr lang="pt-BR" sz="2000" dirty="0">
                <a:solidFill>
                  <a:srgbClr val="4E2783"/>
                </a:solidFill>
                <a:effectLst/>
              </a:rPr>
              <a:t> a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los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demás</a:t>
            </a:r>
            <a:endParaRPr lang="pt-BR" sz="2000" dirty="0">
              <a:solidFill>
                <a:srgbClr val="4E2783"/>
              </a:solidFill>
              <a:effectLst/>
            </a:endParaRP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 err="1">
                <a:solidFill>
                  <a:srgbClr val="4E2783"/>
                </a:solidFill>
                <a:effectLst/>
              </a:rPr>
              <a:t>Hacer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ejercicios</a:t>
            </a:r>
            <a:endParaRPr lang="pt-BR" sz="2000" dirty="0">
              <a:solidFill>
                <a:srgbClr val="4E2783"/>
              </a:solidFill>
              <a:effectLst/>
            </a:endParaRP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ffectLst/>
              </a:rPr>
              <a:t>Aprender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ffectLst/>
              </a:rPr>
              <a:t>Registrar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en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un</a:t>
            </a:r>
            <a:r>
              <a:rPr lang="pt-BR" sz="2000" dirty="0">
                <a:solidFill>
                  <a:srgbClr val="4E2783"/>
                </a:solidFill>
                <a:effectLst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</a:rPr>
              <a:t>diario</a:t>
            </a:r>
            <a:endParaRPr lang="pt-BR" sz="2000" dirty="0">
              <a:solidFill>
                <a:srgbClr val="4E2783"/>
              </a:solidFill>
              <a:effectLst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1230193" y="3429000"/>
            <a:ext cx="3046840" cy="4355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maneras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de transformar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tristeza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en</a:t>
            </a: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pt-BR" sz="3500" dirty="0" err="1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alegría</a:t>
            </a:r>
            <a:endParaRPr lang="pt-BR" sz="3500" dirty="0">
              <a:solidFill>
                <a:srgbClr val="4E2783"/>
              </a:solidFill>
              <a:latin typeface="Footlight MT Light" panose="0204060206030A020304" pitchFamily="18" charset="77"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58956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096000" y="2573666"/>
            <a:ext cx="5001829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De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lista de emociones negativas, marca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las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que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sientes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ahora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has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 sentido </a:t>
            </a:r>
            <a:r>
              <a:rPr lang="pt-BR" sz="2000" dirty="0" err="1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recientemente</a:t>
            </a:r>
            <a:r>
              <a:rPr lang="pt-BR" sz="2000" dirty="0">
                <a:solidFill>
                  <a:srgbClr val="4E2783"/>
                </a:solidFill>
                <a:effectLst/>
                <a:latin typeface="Calibri" panose="020F0502020204030204" pitchFamily="34" charset="0"/>
              </a:rPr>
              <a:t>.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A402E693-DB53-ABF2-FEE9-9D2683237151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 dirty="0" err="1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Autoevalución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3">
            <a:extLst>
              <a:ext uri="{FF2B5EF4-FFF2-40B4-BE49-F238E27FC236}">
                <a16:creationId xmlns:a16="http://schemas.microsoft.com/office/drawing/2014/main" id="{65393B79-656E-455E-25C9-DC85281842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95481"/>
              </p:ext>
            </p:extLst>
          </p:nvPr>
        </p:nvGraphicFramePr>
        <p:xfrm>
          <a:off x="2032000" y="1227597"/>
          <a:ext cx="8128000" cy="5094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25606731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466106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pt-BR" sz="2400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pt-BR" sz="2400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83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Frustración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Rabia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505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Odio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Envidia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Celos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Ira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17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Pesimismo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Miedo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659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Ansiedad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Auto </a:t>
                      </a: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piedad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9169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Desánimo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Depressión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710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 err="1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Arrepentimiento</a:t>
                      </a:r>
                      <a:endParaRPr lang="pt-BR" sz="2000" b="0" i="0" dirty="0">
                        <a:solidFill>
                          <a:srgbClr val="4E2783"/>
                        </a:solidFill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kern="1200" dirty="0" err="1">
                          <a:solidFill>
                            <a:srgbClr val="4E27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Vergüenza</a:t>
                      </a:r>
                      <a:r>
                        <a:rPr lang="pt-BR" sz="2000" kern="120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44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Culpa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Pesar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641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Amargura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Baja autoestima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894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95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89613ED9-21A7-8FF0-679D-AC10C18E17DA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Ejercicios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crecimiento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personal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B7B72E05-81F0-44AA-9A6A-48C4C41569E0}"/>
</file>

<file path=customXml/itemProps2.xml><?xml version="1.0" encoding="utf-8"?>
<ds:datastoreItem xmlns:ds="http://schemas.openxmlformats.org/officeDocument/2006/customXml" ds:itemID="{E4DAD3D3-5DCE-4341-87E0-19A0FFE14EF5}"/>
</file>

<file path=customXml/itemProps3.xml><?xml version="1.0" encoding="utf-8"?>
<ds:datastoreItem xmlns:ds="http://schemas.openxmlformats.org/officeDocument/2006/customXml" ds:itemID="{007C8E62-A54D-4CFB-9090-A18688E70A01}"/>
</file>

<file path=docProps/app.xml><?xml version="1.0" encoding="utf-8"?>
<Properties xmlns="http://schemas.openxmlformats.org/officeDocument/2006/extended-properties" xmlns:vt="http://schemas.openxmlformats.org/officeDocument/2006/docPropsVTypes">
  <TotalTime>7585</TotalTime>
  <Words>310</Words>
  <Application>Microsoft Macintosh PowerPoint</Application>
  <PresentationFormat>Widescreen</PresentationFormat>
  <Paragraphs>50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8" baseType="lpstr">
      <vt:lpstr>Nickainley Normal</vt:lpstr>
      <vt:lpstr>Calibri</vt:lpstr>
      <vt:lpstr>Arial</vt:lpstr>
      <vt:lpstr>Open Sans Condensed Condensed Light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85</cp:revision>
  <dcterms:created xsi:type="dcterms:W3CDTF">2019-05-05T15:23:12Z</dcterms:created>
  <dcterms:modified xsi:type="dcterms:W3CDTF">2022-09-26T12:34:49Z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